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4" r:id="rId6"/>
    <p:sldId id="262" r:id="rId7"/>
    <p:sldId id="265" r:id="rId8"/>
    <p:sldId id="266" r:id="rId9"/>
    <p:sldId id="263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4663"/>
  </p:normalViewPr>
  <p:slideViewPr>
    <p:cSldViewPr snapToGrid="0" snapToObjects="1">
      <p:cViewPr varScale="1">
        <p:scale>
          <a:sx n="85" d="100"/>
          <a:sy n="85" d="100"/>
        </p:scale>
        <p:origin x="9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0CFB-BA1D-3C46-AE38-66F0A5BC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0054-E746-6544-81FD-9F386069BE2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280393"/>
            <a:ext cx="1121749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50B400"/>
                </a:solidFill>
                <a:latin typeface="+mj-lt"/>
              </a:rPr>
              <a:t>Midterm Presentation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Project Conceptualization </a:t>
            </a:r>
            <a:endParaRPr lang="en-US" sz="4000" b="1" dirty="0">
              <a:latin typeface="+mj-lt"/>
            </a:endParaRP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latin typeface="+mj-lt"/>
              </a:rPr>
              <a:t>Augmented Reality for Enhanced Data and Information Visualization in Robotics Research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Gonçalo Junqueira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Practical assignment goal: </a:t>
            </a:r>
            <a:r>
              <a:rPr lang="en-US" sz="2400" dirty="0">
                <a:latin typeface="+mj-lt"/>
              </a:rPr>
              <a:t>Improve user visualization of robotic decision making and features along with better interaction with the aid of AR technology. </a:t>
            </a: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latin typeface="+mj-lt"/>
              </a:rPr>
              <a:t>RVA</a:t>
            </a:r>
            <a:endParaRPr lang="en-US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6"/>
            <a:ext cx="65230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Expand on the interactions the users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Implement more information that might be helpful for debug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Ways to compare robot performance with itself or others (Save a ‘run’ then compare it to a new ‘run’)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Usar logos do unity		---&gt;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44B9AE5E-5660-944E-8DC4-F618F1399490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Next Steps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A604FF6-4CA6-8A44-A73A-30B622FC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dirty="0">
                <a:solidFill>
                  <a:srgbClr val="50B400"/>
                </a:solidFill>
                <a:latin typeface="+mj-lt"/>
              </a:rPr>
              <a:t>Augmented Reality for Enhanced Data and Information Visualization in Robotics Research</a:t>
            </a:r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6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dirty="0">
                <a:solidFill>
                  <a:srgbClr val="50B400"/>
                </a:solidFill>
                <a:latin typeface="+mj-lt"/>
              </a:rPr>
              <a:t>Augmented Reality for Enhanced Data and Information Visualization in Robotics Research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E5A4C34-BD38-2674-AA6E-0146DC6F8FC9}"/>
              </a:ext>
            </a:extLst>
          </p:cNvPr>
          <p:cNvSpPr txBox="1"/>
          <p:nvPr/>
        </p:nvSpPr>
        <p:spPr>
          <a:xfrm>
            <a:off x="711200" y="2302933"/>
            <a:ext cx="1030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Gonçalo’s</a:t>
            </a:r>
            <a:r>
              <a:rPr lang="pt-PT" dirty="0"/>
              <a:t> </a:t>
            </a:r>
            <a:r>
              <a:rPr lang="pt-PT" dirty="0" err="1"/>
              <a:t>Dissertion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Improve user </a:t>
            </a:r>
            <a:r>
              <a:rPr lang="pt-PT" dirty="0" err="1"/>
              <a:t>visualisation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robot </a:t>
            </a:r>
            <a:r>
              <a:rPr lang="pt-PT" dirty="0" err="1"/>
              <a:t>decision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Augment</a:t>
            </a:r>
            <a:r>
              <a:rPr lang="pt-PT" dirty="0"/>
              <a:t> robot status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features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Easy</a:t>
            </a:r>
            <a:r>
              <a:rPr lang="pt-PT" dirty="0"/>
              <a:t> user </a:t>
            </a:r>
            <a:r>
              <a:rPr lang="pt-PT" dirty="0" err="1"/>
              <a:t>interaction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robot (Basic </a:t>
            </a:r>
            <a:r>
              <a:rPr lang="pt-PT" dirty="0" err="1"/>
              <a:t>movement</a:t>
            </a:r>
            <a:r>
              <a:rPr lang="pt-PT" dirty="0"/>
              <a:t> </a:t>
            </a:r>
            <a:r>
              <a:rPr lang="pt-PT" dirty="0" err="1"/>
              <a:t>controller</a:t>
            </a:r>
            <a:r>
              <a:rPr lang="pt-P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0"/>
            <a:ext cx="6523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the scope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is the overall vision?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is trying to be achieved?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is it being done?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TODO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4DEF7-27DB-474D-A352-1DC56F19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78" y="654029"/>
            <a:ext cx="4699000" cy="3810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F10D1294-3C05-8D4B-A0C2-F7E3CC74DC0D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Vision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CDFB604-685B-834B-A30C-B6FD20A10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dirty="0">
                <a:solidFill>
                  <a:srgbClr val="50B400"/>
                </a:solidFill>
                <a:latin typeface="+mj-lt"/>
              </a:rPr>
              <a:t>Augmented Reality for Enhanced Data and Information Visualization in Robotics Research</a:t>
            </a:r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Integration with 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Interface variations depending on the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Show basic status and features of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Easy to user and understand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dirty="0">
                <a:solidFill>
                  <a:srgbClr val="50B400"/>
                </a:solidFill>
                <a:latin typeface="+mj-lt"/>
              </a:rPr>
              <a:t>Augmented Reality for Enhanced Data and Information Visualization in Robotics Research</a:t>
            </a:r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dirty="0">
                <a:solidFill>
                  <a:srgbClr val="50B400"/>
                </a:solidFill>
                <a:latin typeface="+mj-lt"/>
              </a:rPr>
              <a:t>Augmented Reality for Enhanced Data and Information Visualization in Robotics Research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BA52F1-A5E1-FECF-5029-2E61F174E15B}"/>
              </a:ext>
            </a:extLst>
          </p:cNvPr>
          <p:cNvSpPr txBox="1"/>
          <p:nvPr/>
        </p:nvSpPr>
        <p:spPr>
          <a:xfrm>
            <a:off x="9031110" y="5271239"/>
            <a:ext cx="237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Think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fancier</a:t>
            </a:r>
            <a:r>
              <a:rPr lang="pt-PT" dirty="0"/>
              <a:t> </a:t>
            </a:r>
            <a:r>
              <a:rPr lang="pt-PT" dirty="0" err="1"/>
              <a:t>way</a:t>
            </a:r>
            <a:r>
              <a:rPr lang="pt-PT" dirty="0"/>
              <a:t> to show personas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F54D0F-CA1C-E37F-68D1-DF2F7A1A99A2}"/>
              </a:ext>
            </a:extLst>
          </p:cNvPr>
          <p:cNvSpPr txBox="1"/>
          <p:nvPr/>
        </p:nvSpPr>
        <p:spPr>
          <a:xfrm>
            <a:off x="666043" y="2009422"/>
            <a:ext cx="7869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Name</a:t>
            </a:r>
            <a:r>
              <a:rPr lang="pt-PT" dirty="0"/>
              <a:t>: </a:t>
            </a:r>
            <a:r>
              <a:rPr lang="pt-PT" dirty="0" err="1"/>
              <a:t>Sebastion</a:t>
            </a:r>
            <a:endParaRPr lang="pt-PT" dirty="0"/>
          </a:p>
          <a:p>
            <a:r>
              <a:rPr lang="pt-PT" dirty="0"/>
              <a:t>Age: 18 - 70</a:t>
            </a:r>
          </a:p>
          <a:p>
            <a:r>
              <a:rPr lang="pt-PT" dirty="0" err="1"/>
              <a:t>Skills</a:t>
            </a:r>
            <a:r>
              <a:rPr lang="pt-PT" dirty="0"/>
              <a:t>: Management; </a:t>
            </a:r>
            <a:r>
              <a:rPr lang="pt-PT" dirty="0" err="1"/>
              <a:t>Bank</a:t>
            </a:r>
            <a:r>
              <a:rPr lang="pt-PT" dirty="0"/>
              <a:t> </a:t>
            </a:r>
            <a:r>
              <a:rPr lang="pt-PT" dirty="0" err="1"/>
              <a:t>Receptionist</a:t>
            </a:r>
            <a:endParaRPr lang="pt-PT" dirty="0"/>
          </a:p>
          <a:p>
            <a:r>
              <a:rPr lang="pt-PT" dirty="0" err="1"/>
              <a:t>Goals</a:t>
            </a:r>
            <a:r>
              <a:rPr lang="pt-PT" dirty="0"/>
              <a:t>: </a:t>
            </a:r>
            <a:r>
              <a:rPr lang="pt-PT" dirty="0" err="1"/>
              <a:t>Enjoy</a:t>
            </a:r>
            <a:r>
              <a:rPr lang="pt-PT" dirty="0"/>
              <a:t> robot </a:t>
            </a:r>
            <a:r>
              <a:rPr lang="pt-PT" dirty="0" err="1"/>
              <a:t>tornuments</a:t>
            </a:r>
            <a:endParaRPr lang="pt-PT" dirty="0"/>
          </a:p>
          <a:p>
            <a:r>
              <a:rPr lang="pt-PT" dirty="0" err="1"/>
              <a:t>Weaknesses</a:t>
            </a:r>
            <a:r>
              <a:rPr lang="pt-PT" dirty="0"/>
              <a:t>: </a:t>
            </a:r>
            <a:r>
              <a:rPr lang="pt-PT" dirty="0" err="1"/>
              <a:t>Little</a:t>
            </a:r>
            <a:r>
              <a:rPr lang="pt-PT" dirty="0"/>
              <a:t> to no </a:t>
            </a:r>
            <a:r>
              <a:rPr lang="pt-PT" dirty="0" err="1"/>
              <a:t>knowledge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tech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robotics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general </a:t>
            </a:r>
            <a:r>
              <a:rPr lang="pt-PT" dirty="0" err="1"/>
              <a:t>technology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4196B3-E9D4-222E-BFCE-FF48FE632B8D}"/>
              </a:ext>
            </a:extLst>
          </p:cNvPr>
          <p:cNvSpPr txBox="1"/>
          <p:nvPr/>
        </p:nvSpPr>
        <p:spPr>
          <a:xfrm>
            <a:off x="666043" y="3780340"/>
            <a:ext cx="7450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Name</a:t>
            </a:r>
            <a:r>
              <a:rPr lang="pt-PT" dirty="0"/>
              <a:t>: Kris</a:t>
            </a:r>
          </a:p>
          <a:p>
            <a:r>
              <a:rPr lang="pt-PT" dirty="0"/>
              <a:t>Age: 18- 70</a:t>
            </a:r>
          </a:p>
          <a:p>
            <a:r>
              <a:rPr lang="pt-PT" dirty="0" err="1"/>
              <a:t>Skills</a:t>
            </a:r>
            <a:r>
              <a:rPr lang="pt-PT" dirty="0"/>
              <a:t>: </a:t>
            </a:r>
            <a:r>
              <a:rPr lang="pt-PT" dirty="0" err="1"/>
              <a:t>Computer</a:t>
            </a:r>
            <a:r>
              <a:rPr lang="pt-PT" dirty="0"/>
              <a:t> </a:t>
            </a:r>
            <a:r>
              <a:rPr lang="pt-PT" dirty="0" err="1"/>
              <a:t>Science</a:t>
            </a:r>
            <a:r>
              <a:rPr lang="pt-PT" dirty="0"/>
              <a:t>; Basic </a:t>
            </a:r>
            <a:r>
              <a:rPr lang="pt-PT" dirty="0" err="1"/>
              <a:t>Robotics</a:t>
            </a:r>
            <a:r>
              <a:rPr lang="pt-PT" dirty="0"/>
              <a:t> </a:t>
            </a:r>
            <a:r>
              <a:rPr lang="pt-PT" dirty="0" err="1"/>
              <a:t>study</a:t>
            </a:r>
            <a:endParaRPr lang="pt-PT" dirty="0"/>
          </a:p>
          <a:p>
            <a:r>
              <a:rPr lang="pt-PT" dirty="0" err="1"/>
              <a:t>Goals</a:t>
            </a:r>
            <a:r>
              <a:rPr lang="pt-PT" dirty="0"/>
              <a:t>: </a:t>
            </a:r>
            <a:r>
              <a:rPr lang="pt-PT" dirty="0" err="1"/>
              <a:t>Develop</a:t>
            </a:r>
            <a:r>
              <a:rPr lang="pt-PT" dirty="0"/>
              <a:t> software for robots</a:t>
            </a:r>
          </a:p>
          <a:p>
            <a:r>
              <a:rPr lang="pt-PT" dirty="0" err="1"/>
              <a:t>Weaknesses</a:t>
            </a:r>
            <a:r>
              <a:rPr lang="pt-PT" dirty="0"/>
              <a:t>: </a:t>
            </a:r>
            <a:r>
              <a:rPr lang="pt-PT" dirty="0" err="1"/>
              <a:t>Struggles</a:t>
            </a:r>
            <a:r>
              <a:rPr lang="pt-PT" dirty="0"/>
              <a:t> to </a:t>
            </a:r>
            <a:r>
              <a:rPr lang="pt-PT" dirty="0" err="1"/>
              <a:t>debugg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spot </a:t>
            </a:r>
            <a:r>
              <a:rPr lang="pt-PT" dirty="0" err="1"/>
              <a:t>problems</a:t>
            </a:r>
            <a:r>
              <a:rPr lang="pt-PT" dirty="0"/>
              <a:t> </a:t>
            </a:r>
            <a:r>
              <a:rPr lang="pt-PT" dirty="0" err="1"/>
              <a:t>during</a:t>
            </a:r>
            <a:r>
              <a:rPr lang="pt-PT" dirty="0"/>
              <a:t> </a:t>
            </a:r>
            <a:r>
              <a:rPr lang="pt-PT" dirty="0" err="1"/>
              <a:t>development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94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As a </a:t>
            </a:r>
            <a:r>
              <a:rPr lang="en-US" sz="2000" b="1" dirty="0">
                <a:latin typeface="+mj-lt"/>
              </a:rPr>
              <a:t>regular user </a:t>
            </a:r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Sebastion</a:t>
            </a:r>
            <a:r>
              <a:rPr lang="en-US" sz="2000" dirty="0">
                <a:latin typeface="+mj-lt"/>
              </a:rPr>
              <a:t>), I want to see the robot specs without having to search it online and its model.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As a </a:t>
            </a:r>
            <a:r>
              <a:rPr lang="en-US" sz="2000" b="1" dirty="0">
                <a:latin typeface="+mj-lt"/>
              </a:rPr>
              <a:t>regular user </a:t>
            </a:r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Sebastion</a:t>
            </a:r>
            <a:r>
              <a:rPr lang="en-US" sz="2000" dirty="0">
                <a:latin typeface="+mj-lt"/>
              </a:rPr>
              <a:t>), I want to quickly change which robot I’m controlling without hunting for the controllers of each robot.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Stories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dirty="0">
                <a:solidFill>
                  <a:srgbClr val="50B400"/>
                </a:solidFill>
                <a:latin typeface="+mj-lt"/>
              </a:rPr>
              <a:t>Augmented Reality for Enhanced Data and Information Visualization in Robotics Research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CF0EFB5-DE1D-ABDF-6CEB-964D9F243A23}"/>
              </a:ext>
            </a:extLst>
          </p:cNvPr>
          <p:cNvSpPr txBox="1"/>
          <p:nvPr/>
        </p:nvSpPr>
        <p:spPr>
          <a:xfrm>
            <a:off x="948267" y="3589867"/>
            <a:ext cx="812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As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b="1" dirty="0"/>
              <a:t>expert user </a:t>
            </a:r>
            <a:r>
              <a:rPr lang="pt-PT" dirty="0"/>
              <a:t>(Kris), I </a:t>
            </a:r>
            <a:r>
              <a:rPr lang="pt-PT" dirty="0" err="1"/>
              <a:t>want</a:t>
            </a:r>
            <a:r>
              <a:rPr lang="pt-PT" dirty="0"/>
              <a:t> to </a:t>
            </a:r>
            <a:r>
              <a:rPr lang="pt-PT" dirty="0" err="1"/>
              <a:t>know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led </a:t>
            </a:r>
            <a:r>
              <a:rPr lang="pt-PT" dirty="0" err="1"/>
              <a:t>the</a:t>
            </a:r>
            <a:r>
              <a:rPr lang="pt-PT" dirty="0"/>
              <a:t> robot to </a:t>
            </a:r>
            <a:r>
              <a:rPr lang="pt-PT" dirty="0" err="1"/>
              <a:t>pick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decision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did</a:t>
            </a:r>
            <a:r>
              <a:rPr lang="pt-PT" dirty="0"/>
              <a:t>.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9140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+mj-lt"/>
              </a:rPr>
              <a:t>Sebastion</a:t>
            </a:r>
            <a:r>
              <a:rPr lang="en-US" sz="2000" dirty="0">
                <a:effectLst/>
                <a:latin typeface="+mj-lt"/>
              </a:rPr>
              <a:t> (Control robot)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Point phone to robot -&gt; Select to control robot -&gt; Get control of it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lvl="1"/>
            <a:r>
              <a:rPr lang="en-US" sz="2000" b="1" dirty="0">
                <a:latin typeface="+mj-lt"/>
              </a:rPr>
              <a:t>USAR MOCKUPS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DB5648E-1FCF-D342-8E8B-C78DD3FDF0C1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Storyboards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FDDD7C9-C2B3-9545-AE96-F16ECCBD6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dirty="0">
                <a:solidFill>
                  <a:srgbClr val="50B400"/>
                </a:solidFill>
                <a:latin typeface="+mj-lt"/>
              </a:rPr>
              <a:t>Augmented Reality for Enhanced Data and Information Visualization in Robotics Research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6C3750E-2125-C24E-DAB2-2446B288EF91}"/>
              </a:ext>
            </a:extLst>
          </p:cNvPr>
          <p:cNvSpPr txBox="1"/>
          <p:nvPr/>
        </p:nvSpPr>
        <p:spPr>
          <a:xfrm>
            <a:off x="476518" y="3089158"/>
            <a:ext cx="9140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</a:rPr>
              <a:t>Kris (Debug)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Point phone to robot -&gt; Select to see robot decision making -&gt; Follow the robot and see what variables and status it had during the time of its decisions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88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Quality requirements </a:t>
            </a:r>
            <a:r>
              <a:rPr lang="en-US" sz="2000" dirty="0">
                <a:effectLst/>
                <a:latin typeface="+mj-lt"/>
              </a:rPr>
              <a:t>– Platform compatibility, Testability, Accessibility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Functional Requirements: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Augmented Reality integration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Basic movement controls via phone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Visualization of status and features of the robot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dirty="0">
                <a:solidFill>
                  <a:srgbClr val="50B400"/>
                </a:solidFill>
                <a:latin typeface="+mj-lt"/>
              </a:rPr>
              <a:t>Augmented Reality for Enhanced Data and Information Visualization in Robotics Research</a:t>
            </a:r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Type of debug information to 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Interface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Modelos</a:t>
            </a:r>
            <a:r>
              <a:rPr lang="en-US" sz="2000" dirty="0">
                <a:latin typeface="+mj-lt"/>
              </a:rPr>
              <a:t> dos </a:t>
            </a:r>
            <a:r>
              <a:rPr lang="en-US" sz="2000" dirty="0" err="1">
                <a:latin typeface="+mj-lt"/>
              </a:rPr>
              <a:t>robos</a:t>
            </a:r>
            <a:r>
              <a:rPr lang="en-US" sz="2000" dirty="0">
                <a:latin typeface="+mj-lt"/>
              </a:rPr>
              <a:t>(para o 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Conexão</a:t>
            </a:r>
            <a:r>
              <a:rPr lang="en-US" sz="2000" dirty="0">
                <a:latin typeface="+mj-lt"/>
              </a:rPr>
              <a:t> entre o Unity e o 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TODO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2019-2020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F51C8-3461-9848-83B2-359B5540E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75" r="29450"/>
          <a:stretch/>
        </p:blipFill>
        <p:spPr>
          <a:xfrm>
            <a:off x="8515350" y="1269581"/>
            <a:ext cx="3178667" cy="4467103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Constrains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dirty="0">
                <a:solidFill>
                  <a:srgbClr val="50B400"/>
                </a:solidFill>
                <a:latin typeface="+mj-lt"/>
              </a:rPr>
              <a:t>Augmented Reality for Enhanced Data and Information Visualization in Robotics Research</a:t>
            </a:r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8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588</Words>
  <Application>Microsoft Office PowerPoint</Application>
  <PresentationFormat>Ecrã Panorâmico</PresentationFormat>
  <Paragraphs>94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Gonçalo Junqueira</cp:lastModifiedBy>
  <cp:revision>15</cp:revision>
  <dcterms:created xsi:type="dcterms:W3CDTF">2019-11-05T20:34:05Z</dcterms:created>
  <dcterms:modified xsi:type="dcterms:W3CDTF">2022-10-19T18:20:52Z</dcterms:modified>
</cp:coreProperties>
</file>